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8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4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8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1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A fire on a rocky beach&#10;&#10;Description automatically generated with low confidence">
            <a:extLst>
              <a:ext uri="{FF2B5EF4-FFF2-40B4-BE49-F238E27FC236}">
                <a16:creationId xmlns:a16="http://schemas.microsoft.com/office/drawing/2014/main" id="{EFDBE252-332E-B3A7-7A27-D808AD350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304" r="-1" b="-1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737432-73B7-4BCE-A154-A4B1B3E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1637612"/>
            <a:ext cx="6096002" cy="35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E132F-2354-E30C-660D-9EA3F8DF7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695" y="1828800"/>
            <a:ext cx="5180106" cy="2057400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Dungeons &amp; Dragons Character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13556-9A97-D1C2-91CD-AACB8BC98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95" y="4038601"/>
            <a:ext cx="5180106" cy="990599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By, Jacob Anderson</a:t>
            </a:r>
          </a:p>
        </p:txBody>
      </p:sp>
    </p:spTree>
    <p:extLst>
      <p:ext uri="{BB962C8B-B14F-4D97-AF65-F5344CB8AC3E}">
        <p14:creationId xmlns:p14="http://schemas.microsoft.com/office/powerpoint/2010/main" val="258382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4"/>
            <a:ext cx="10895107" cy="2031102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394D2A-F11B-C5F9-86FB-B2B3E45669C1}"/>
              </a:ext>
            </a:extLst>
          </p:cNvPr>
          <p:cNvSpPr txBox="1">
            <a:spLocks/>
          </p:cNvSpPr>
          <p:nvPr/>
        </p:nvSpPr>
        <p:spPr>
          <a:xfrm>
            <a:off x="653702" y="2314304"/>
            <a:ext cx="5442298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C9616D-E840-430F-6ABF-86EB485DFC9D}"/>
              </a:ext>
            </a:extLst>
          </p:cNvPr>
          <p:cNvSpPr txBox="1">
            <a:spLocks/>
          </p:cNvSpPr>
          <p:nvPr/>
        </p:nvSpPr>
        <p:spPr>
          <a:xfrm>
            <a:off x="6096000" y="2314304"/>
            <a:ext cx="5452809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Second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4D59B55-E066-3357-DC1F-DD38C42F4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38" y="3135136"/>
            <a:ext cx="4915586" cy="1333686"/>
          </a:xfrm>
          <a:prstGeom prst="rect">
            <a:avLst/>
          </a:prstGeom>
        </p:spPr>
      </p:pic>
      <p:pic>
        <p:nvPicPr>
          <p:cNvPr id="12" name="Picture 11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00E82E8-76BC-F1C1-49B6-E1A10C863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77" y="4841904"/>
            <a:ext cx="3565157" cy="1065601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6F8429-E768-B7BC-A59A-300D21ACB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78" y="3079714"/>
            <a:ext cx="5039428" cy="1495634"/>
          </a:xfrm>
          <a:prstGeom prst="rect">
            <a:avLst/>
          </a:prstGeom>
        </p:spPr>
      </p:pic>
      <p:pic>
        <p:nvPicPr>
          <p:cNvPr id="23" name="Picture 2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3941C59-57C6-A03B-E037-A1B7FBD1F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863" y="4877828"/>
            <a:ext cx="3940244" cy="1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4"/>
            <a:ext cx="10895107" cy="2031102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Stored Procedures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394D2A-F11B-C5F9-86FB-B2B3E45669C1}"/>
              </a:ext>
            </a:extLst>
          </p:cNvPr>
          <p:cNvSpPr txBox="1">
            <a:spLocks/>
          </p:cNvSpPr>
          <p:nvPr/>
        </p:nvSpPr>
        <p:spPr>
          <a:xfrm>
            <a:off x="653702" y="2314304"/>
            <a:ext cx="5442298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C9616D-E840-430F-6ABF-86EB485DFC9D}"/>
              </a:ext>
            </a:extLst>
          </p:cNvPr>
          <p:cNvSpPr txBox="1">
            <a:spLocks/>
          </p:cNvSpPr>
          <p:nvPr/>
        </p:nvSpPr>
        <p:spPr>
          <a:xfrm>
            <a:off x="6096000" y="2314304"/>
            <a:ext cx="5452809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Second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4B45BD-7D5E-D3B5-E624-A784BE951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2" y="3047884"/>
            <a:ext cx="5425372" cy="1993348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A0C8EE0A-8489-ED52-B80F-36F3250E5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58" y="3047879"/>
            <a:ext cx="5316451" cy="1644391"/>
          </a:xfrm>
          <a:prstGeom prst="rect">
            <a:avLst/>
          </a:prstGeom>
        </p:spPr>
      </p:pic>
      <p:pic>
        <p:nvPicPr>
          <p:cNvPr id="16" name="Picture 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0103AD3-D167-2988-89B2-DA3CA9928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14" y="5303819"/>
            <a:ext cx="3883364" cy="1135137"/>
          </a:xfrm>
          <a:prstGeom prst="rect">
            <a:avLst/>
          </a:prstGeom>
        </p:spPr>
      </p:pic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2903CF16-7233-70CB-5533-5930E162C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28" y="5047247"/>
            <a:ext cx="3510963" cy="12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3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4"/>
            <a:ext cx="10895107" cy="107459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394D2A-F11B-C5F9-86FB-B2B3E45669C1}"/>
              </a:ext>
            </a:extLst>
          </p:cNvPr>
          <p:cNvSpPr txBox="1">
            <a:spLocks/>
          </p:cNvSpPr>
          <p:nvPr/>
        </p:nvSpPr>
        <p:spPr>
          <a:xfrm>
            <a:off x="653702" y="1345933"/>
            <a:ext cx="10895107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C9616D-E840-430F-6ABF-86EB485DFC9D}"/>
              </a:ext>
            </a:extLst>
          </p:cNvPr>
          <p:cNvSpPr txBox="1">
            <a:spLocks/>
          </p:cNvSpPr>
          <p:nvPr/>
        </p:nvSpPr>
        <p:spPr>
          <a:xfrm>
            <a:off x="653702" y="3462184"/>
            <a:ext cx="10895107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Second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468D9674-A0B0-AFE6-4009-0AB9D03E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1" y="2087653"/>
            <a:ext cx="5481913" cy="1320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394E2-3749-A6C5-4D85-06B52D146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1" y="4211744"/>
            <a:ext cx="10882634" cy="12084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8B362AB-F9F0-D2C3-88DF-EFA459B616D8}"/>
              </a:ext>
            </a:extLst>
          </p:cNvPr>
          <p:cNvSpPr/>
          <p:nvPr/>
        </p:nvSpPr>
        <p:spPr>
          <a:xfrm>
            <a:off x="6253235" y="2122194"/>
            <a:ext cx="5295574" cy="1244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first function selects the first name of any players who have a character in the fighter class. (It also displays the class name)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E6D60F-18E1-C74E-98CC-0FAE6B7D77DC}"/>
              </a:ext>
            </a:extLst>
          </p:cNvPr>
          <p:cNvSpPr/>
          <p:nvPr/>
        </p:nvSpPr>
        <p:spPr>
          <a:xfrm>
            <a:off x="653701" y="5530743"/>
            <a:ext cx="1088263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second function selects the first name of the player and the character’s race for any character in the warlock class. (It also displays the class name)</a:t>
            </a:r>
          </a:p>
        </p:txBody>
      </p:sp>
    </p:spTree>
    <p:extLst>
      <p:ext uri="{BB962C8B-B14F-4D97-AF65-F5344CB8AC3E}">
        <p14:creationId xmlns:p14="http://schemas.microsoft.com/office/powerpoint/2010/main" val="329666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4"/>
            <a:ext cx="10895107" cy="107459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Triggers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394D2A-F11B-C5F9-86FB-B2B3E45669C1}"/>
              </a:ext>
            </a:extLst>
          </p:cNvPr>
          <p:cNvSpPr txBox="1">
            <a:spLocks/>
          </p:cNvSpPr>
          <p:nvPr/>
        </p:nvSpPr>
        <p:spPr>
          <a:xfrm>
            <a:off x="653702" y="1345933"/>
            <a:ext cx="10895107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C9616D-E840-430F-6ABF-86EB485DFC9D}"/>
              </a:ext>
            </a:extLst>
          </p:cNvPr>
          <p:cNvSpPr txBox="1">
            <a:spLocks/>
          </p:cNvSpPr>
          <p:nvPr/>
        </p:nvSpPr>
        <p:spPr>
          <a:xfrm>
            <a:off x="653702" y="3837279"/>
            <a:ext cx="10895107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Second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B362AB-F9F0-D2C3-88DF-EFA459B616D8}"/>
              </a:ext>
            </a:extLst>
          </p:cNvPr>
          <p:cNvSpPr/>
          <p:nvPr/>
        </p:nvSpPr>
        <p:spPr>
          <a:xfrm>
            <a:off x="7098632" y="2073735"/>
            <a:ext cx="4439668" cy="165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first trigger stores inserted rows into a table called ‘</a:t>
            </a:r>
            <a:r>
              <a:rPr lang="en-US" dirty="0" err="1"/>
              <a:t>PlayerChange</a:t>
            </a:r>
            <a:r>
              <a:rPr lang="en-US" dirty="0"/>
              <a:t>’ and labels the row as inserted.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E6D60F-18E1-C74E-98CC-0FAE6B7D77DC}"/>
              </a:ext>
            </a:extLst>
          </p:cNvPr>
          <p:cNvSpPr/>
          <p:nvPr/>
        </p:nvSpPr>
        <p:spPr>
          <a:xfrm>
            <a:off x="7611829" y="4708253"/>
            <a:ext cx="3917491" cy="1653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second trigger stores updated rows into a table called ‘</a:t>
            </a:r>
            <a:r>
              <a:rPr lang="en-US" dirty="0" err="1"/>
              <a:t>PlayerChange</a:t>
            </a:r>
            <a:r>
              <a:rPr lang="en-US" dirty="0"/>
              <a:t>’ and labels the row as updated.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2D9BFA0-EC9B-0A2C-260A-2FA874CE5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1" y="2073735"/>
            <a:ext cx="6372480" cy="165358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9DEF729-2386-BBC6-E91B-9B615227A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0" y="4704414"/>
            <a:ext cx="6844714" cy="16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76" y="369198"/>
            <a:ext cx="4592066" cy="653485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Went Well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321FDD-72DA-6802-C9FC-03E643AE4EF9}"/>
              </a:ext>
            </a:extLst>
          </p:cNvPr>
          <p:cNvSpPr/>
          <p:nvPr/>
        </p:nvSpPr>
        <p:spPr>
          <a:xfrm>
            <a:off x="695813" y="1110807"/>
            <a:ext cx="4411593" cy="2297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was very easy to come up with things that I wanted to select or display and it was fun sorting all of my data. I had to get a little creative because in my character table I only had numbers and that would be boring.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F716FE-3993-DA0A-5CC7-28DEE515F5DB}"/>
              </a:ext>
            </a:extLst>
          </p:cNvPr>
          <p:cNvSpPr txBox="1">
            <a:spLocks/>
          </p:cNvSpPr>
          <p:nvPr/>
        </p:nvSpPr>
        <p:spPr>
          <a:xfrm>
            <a:off x="6236843" y="369198"/>
            <a:ext cx="4592066" cy="65348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What Problems I Ran Into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D377A9-2FEA-D654-128D-CCFC1124EC4C}"/>
              </a:ext>
            </a:extLst>
          </p:cNvPr>
          <p:cNvSpPr/>
          <p:nvPr/>
        </p:nvSpPr>
        <p:spPr>
          <a:xfrm>
            <a:off x="6325615" y="1110807"/>
            <a:ext cx="4411593" cy="2297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had a hard time updating and deleting rows sometimes because the way I had it setup I could not get rid of a player if they had a character. I ended up having to create a characterless player to delete.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46350-D477-E2C3-E493-DEBE1A4C9D06}"/>
              </a:ext>
            </a:extLst>
          </p:cNvPr>
          <p:cNvSpPr/>
          <p:nvPr/>
        </p:nvSpPr>
        <p:spPr>
          <a:xfrm>
            <a:off x="725893" y="4439543"/>
            <a:ext cx="4411593" cy="2297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learned how use multiple tables to display information and how to sort database information into something easily readable.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7033DB4-208F-5A38-2A25-82C545EF5DBF}"/>
              </a:ext>
            </a:extLst>
          </p:cNvPr>
          <p:cNvSpPr txBox="1">
            <a:spLocks/>
          </p:cNvSpPr>
          <p:nvPr/>
        </p:nvSpPr>
        <p:spPr>
          <a:xfrm>
            <a:off x="635656" y="3664832"/>
            <a:ext cx="4592066" cy="65348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What I Learned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10F58F9-2945-A8F9-A23A-07DA2743A409}"/>
              </a:ext>
            </a:extLst>
          </p:cNvPr>
          <p:cNvSpPr txBox="1">
            <a:spLocks/>
          </p:cNvSpPr>
          <p:nvPr/>
        </p:nvSpPr>
        <p:spPr>
          <a:xfrm>
            <a:off x="6298882" y="3664832"/>
            <a:ext cx="4592066" cy="65348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What I Would Include In The Future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FE53EC-444D-D569-A1BE-43F3AA5E2E5A}"/>
              </a:ext>
            </a:extLst>
          </p:cNvPr>
          <p:cNvSpPr/>
          <p:nvPr/>
        </p:nvSpPr>
        <p:spPr>
          <a:xfrm>
            <a:off x="6411301" y="4407514"/>
            <a:ext cx="4411593" cy="2297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would definitely try to find another way to store characters together, because it would be better if a single character could have multiple classes that each have a different level and if each player could have multiple characters.</a:t>
            </a:r>
          </a:p>
        </p:txBody>
      </p:sp>
    </p:spTree>
    <p:extLst>
      <p:ext uri="{BB962C8B-B14F-4D97-AF65-F5344CB8AC3E}">
        <p14:creationId xmlns:p14="http://schemas.microsoft.com/office/powerpoint/2010/main" val="111715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84C90-4CB8-6933-48F7-60B8F015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478554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Database Diagram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98C37475-9735-A0C7-6415-440641673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80" y="927847"/>
            <a:ext cx="5963990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1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3"/>
            <a:ext cx="10895107" cy="270401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Player Table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8F9ACD-A82A-5360-3E69-F7C3DACAC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r="24895" b="-2"/>
          <a:stretch/>
        </p:blipFill>
        <p:spPr>
          <a:xfrm>
            <a:off x="5256" y="2971800"/>
            <a:ext cx="12192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3"/>
            <a:ext cx="10895107" cy="270401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Race Table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C61C494-2414-63DD-77AB-CA97855C6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59" y="2908739"/>
            <a:ext cx="8853061" cy="384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3"/>
            <a:ext cx="10895107" cy="270401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Subrace Table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25D49A5-DA05-E9F9-F094-B4C8730F9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79" y="2913017"/>
            <a:ext cx="8716443" cy="381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0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3"/>
            <a:ext cx="10895107" cy="270401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Table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69C63F7-2FEC-E13D-75EB-88199C270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36" y="2991836"/>
            <a:ext cx="5753705" cy="36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3"/>
            <a:ext cx="10895107" cy="270401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 Table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31B9C0F-FB1F-9BBF-A2FF-CF550C6F6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36" y="2871568"/>
            <a:ext cx="6669740" cy="392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6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3"/>
            <a:ext cx="10895107" cy="2704011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Character Table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A0BE35B-33A4-B7CA-D34B-3D5C8A4B5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" y="3418620"/>
            <a:ext cx="10720457" cy="25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401999-5720-4575-98E2-EEB6FBF2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D8AE7E-E070-48A0-8121-AF9231A29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3E7FD8-D40B-42E4-94BB-840789AD9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EC60B2-5A2B-F6B5-09DB-F8FA2A8A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104504"/>
            <a:ext cx="10895107" cy="2031102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 Queries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394D2A-F11B-C5F9-86FB-B2B3E45669C1}"/>
              </a:ext>
            </a:extLst>
          </p:cNvPr>
          <p:cNvSpPr txBox="1">
            <a:spLocks/>
          </p:cNvSpPr>
          <p:nvPr/>
        </p:nvSpPr>
        <p:spPr>
          <a:xfrm>
            <a:off x="653702" y="2314304"/>
            <a:ext cx="5442298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First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C9616D-E840-430F-6ABF-86EB485DFC9D}"/>
              </a:ext>
            </a:extLst>
          </p:cNvPr>
          <p:cNvSpPr txBox="1">
            <a:spLocks/>
          </p:cNvSpPr>
          <p:nvPr/>
        </p:nvSpPr>
        <p:spPr>
          <a:xfrm>
            <a:off x="6096000" y="2314304"/>
            <a:ext cx="5452809" cy="68757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Second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F3664C2-E83D-2657-3FB4-9D15D6734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5" y="3099603"/>
            <a:ext cx="4525006" cy="137179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0256EC1-339C-818C-D270-4CAF9631F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81" y="3180576"/>
            <a:ext cx="2876951" cy="1209844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FA9FA4-13E5-97A3-C367-51642A937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39" y="4706951"/>
            <a:ext cx="2777791" cy="1249074"/>
          </a:xfrm>
          <a:prstGeom prst="rect">
            <a:avLst/>
          </a:prstGeom>
        </p:spPr>
      </p:pic>
      <p:pic>
        <p:nvPicPr>
          <p:cNvPr id="20" name="Picture 19" descr="A picture containing graphical user interface">
            <a:extLst>
              <a:ext uri="{FF2B5EF4-FFF2-40B4-BE49-F238E27FC236}">
                <a16:creationId xmlns:a16="http://schemas.microsoft.com/office/drawing/2014/main" id="{4C3A9858-FE97-7E17-04A1-4A93D640D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70" y="4706951"/>
            <a:ext cx="2733480" cy="12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DappledVTI">
  <a:themeElements>
    <a:clrScheme name="AnalogousFromRegularSeedLeftStep">
      <a:dk1>
        <a:srgbClr val="000000"/>
      </a:dk1>
      <a:lt1>
        <a:srgbClr val="FFFFFF"/>
      </a:lt1>
      <a:dk2>
        <a:srgbClr val="22213D"/>
      </a:dk2>
      <a:lt2>
        <a:srgbClr val="E2E4E8"/>
      </a:lt2>
      <a:accent1>
        <a:srgbClr val="D49626"/>
      </a:accent1>
      <a:accent2>
        <a:srgbClr val="D54317"/>
      </a:accent2>
      <a:accent3>
        <a:srgbClr val="E7294D"/>
      </a:accent3>
      <a:accent4>
        <a:srgbClr val="D5178A"/>
      </a:accent4>
      <a:accent5>
        <a:srgbClr val="E329E7"/>
      </a:accent5>
      <a:accent6>
        <a:srgbClr val="8217D5"/>
      </a:accent6>
      <a:hlink>
        <a:srgbClr val="3F6D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307</Words>
  <Application>Microsoft Office PowerPoint</Application>
  <PresentationFormat>Widescreen</PresentationFormat>
  <Paragraphs>36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AvenirNext LT Pro Medium</vt:lpstr>
      <vt:lpstr>Sabon Next LT</vt:lpstr>
      <vt:lpstr>DappledVTI</vt:lpstr>
      <vt:lpstr>Dungeons &amp; Dragons Character Storage</vt:lpstr>
      <vt:lpstr>Database Diagram</vt:lpstr>
      <vt:lpstr>Player Table</vt:lpstr>
      <vt:lpstr>Race Table</vt:lpstr>
      <vt:lpstr>Subrace Table</vt:lpstr>
      <vt:lpstr>Class Table</vt:lpstr>
      <vt:lpstr>Background Table</vt:lpstr>
      <vt:lpstr>Character Table</vt:lpstr>
      <vt:lpstr>Summary Queries</vt:lpstr>
      <vt:lpstr>Views</vt:lpstr>
      <vt:lpstr>Stored Procedures</vt:lpstr>
      <vt:lpstr>Functions</vt:lpstr>
      <vt:lpstr>Triggers</vt:lpstr>
      <vt:lpstr>What Went Well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Dungeons &amp; Dragons Character Storage</dc:title>
  <dc:creator>Jacob Anderson</dc:creator>
  <cp:lastModifiedBy>Jacob Anderson</cp:lastModifiedBy>
  <cp:revision>2</cp:revision>
  <dcterms:created xsi:type="dcterms:W3CDTF">2022-10-14T23:34:13Z</dcterms:created>
  <dcterms:modified xsi:type="dcterms:W3CDTF">2022-12-07T18:57:56Z</dcterms:modified>
</cp:coreProperties>
</file>